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23"/>
  </p:handoutMasterIdLst>
  <p:sldIdLst>
    <p:sldId id="256" r:id="rId2"/>
    <p:sldId id="257" r:id="rId3"/>
    <p:sldId id="278" r:id="rId4"/>
    <p:sldId id="279" r:id="rId5"/>
    <p:sldId id="280" r:id="rId6"/>
    <p:sldId id="281" r:id="rId7"/>
    <p:sldId id="258" r:id="rId8"/>
    <p:sldId id="259" r:id="rId9"/>
    <p:sldId id="275" r:id="rId10"/>
    <p:sldId id="261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</p:sldIdLst>
  <p:sldSz cx="9144000" cy="6858000" type="screen4x3"/>
  <p:notesSz cx="6858000" cy="91995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978"/>
          </a:xfrm>
          <a:prstGeom prst="rect">
            <a:avLst/>
          </a:prstGeom>
        </p:spPr>
        <p:txBody>
          <a:bodyPr vert="horz" lIns="91751" tIns="45876" rIns="91751" bIns="458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9978"/>
          </a:xfrm>
          <a:prstGeom prst="rect">
            <a:avLst/>
          </a:prstGeom>
        </p:spPr>
        <p:txBody>
          <a:bodyPr vert="horz" lIns="91751" tIns="45876" rIns="91751" bIns="45876" rtlCol="0"/>
          <a:lstStyle>
            <a:lvl1pPr algn="r">
              <a:defRPr sz="1200"/>
            </a:lvl1pPr>
          </a:lstStyle>
          <a:p>
            <a:fld id="{A1D7185E-0CF5-4ECB-834C-946CD0BB693A}" type="datetimeFigureOut">
              <a:rPr lang="en-US" smtClean="0"/>
              <a:pPr/>
              <a:t>1/28/2009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37989"/>
            <a:ext cx="2971800" cy="459978"/>
          </a:xfrm>
          <a:prstGeom prst="rect">
            <a:avLst/>
          </a:prstGeom>
        </p:spPr>
        <p:txBody>
          <a:bodyPr vert="horz" lIns="91751" tIns="45876" rIns="91751" bIns="458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37989"/>
            <a:ext cx="2971800" cy="459978"/>
          </a:xfrm>
          <a:prstGeom prst="rect">
            <a:avLst/>
          </a:prstGeom>
        </p:spPr>
        <p:txBody>
          <a:bodyPr vert="horz" lIns="91751" tIns="45876" rIns="91751" bIns="45876" rtlCol="0" anchor="b"/>
          <a:lstStyle>
            <a:lvl1pPr algn="r">
              <a:defRPr sz="1200"/>
            </a:lvl1pPr>
          </a:lstStyle>
          <a:p>
            <a:fld id="{5F7B379D-2BA9-4B4A-88FF-604AC03A56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CFEDC33-3D0D-4E8E-8456-74341A71CA93}" type="datetimeFigureOut">
              <a:rPr lang="en-US" smtClean="0"/>
              <a:pPr/>
              <a:t>1/28/2009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B66FA1D-F259-4C2D-9FA2-102833C295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667000"/>
            <a:ext cx="7696200" cy="4038600"/>
          </a:xfrm>
        </p:spPr>
        <p:txBody>
          <a:bodyPr>
            <a:normAutofit/>
          </a:bodyPr>
          <a:lstStyle/>
          <a:p>
            <a:endParaRPr lang="en-US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</a:rPr>
              <a:t>     Fun …..</a:t>
            </a:r>
          </a:p>
          <a:p>
            <a:r>
              <a:rPr lang="en-US" sz="3200" b="1" i="1" dirty="0" smtClean="0">
                <a:solidFill>
                  <a:schemeClr val="accent1">
                    <a:lumMod val="75000"/>
                  </a:schemeClr>
                </a:solidFill>
              </a:rPr>
              <a:t>While Learning</a:t>
            </a:r>
          </a:p>
          <a:p>
            <a:endParaRPr lang="en-US" sz="32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400" b="0" dirty="0" smtClean="0">
                <a:solidFill>
                  <a:schemeClr val="tx1"/>
                </a:solidFill>
              </a:rPr>
              <a:t>                                       </a:t>
            </a:r>
          </a:p>
          <a:p>
            <a:endParaRPr lang="en-US" sz="1400" b="0" dirty="0" smtClean="0">
              <a:solidFill>
                <a:schemeClr val="tx1"/>
              </a:solidFill>
            </a:endParaRPr>
          </a:p>
          <a:p>
            <a:r>
              <a:rPr lang="en-US" sz="1400" b="0" dirty="0" smtClean="0">
                <a:solidFill>
                  <a:schemeClr val="tx1"/>
                </a:solidFill>
              </a:rPr>
              <a:t>                                    </a:t>
            </a:r>
          </a:p>
          <a:p>
            <a:r>
              <a:rPr lang="en-US" sz="1400" b="0" dirty="0" smtClean="0">
                <a:solidFill>
                  <a:schemeClr val="tx1"/>
                </a:solidFill>
              </a:rPr>
              <a:t>                                                       Terry Michler</a:t>
            </a:r>
          </a:p>
          <a:p>
            <a:r>
              <a:rPr lang="en-US" sz="1400" b="0" dirty="0" smtClean="0">
                <a:solidFill>
                  <a:schemeClr val="tx1"/>
                </a:solidFill>
              </a:rPr>
              <a:t>                                                        www.cbcdutchtouch.com</a:t>
            </a:r>
            <a:endParaRPr lang="en-US" sz="1400" b="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1" dirty="0" smtClean="0"/>
              <a:t>Player Development</a:t>
            </a:r>
            <a:endParaRPr lang="en-US" b="1" i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Technical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thousands of touches on the ball</a:t>
            </a:r>
          </a:p>
          <a:p>
            <a:r>
              <a:rPr lang="en-US" dirty="0" smtClean="0"/>
              <a:t>Hours of training, with team and on your own</a:t>
            </a:r>
          </a:p>
          <a:p>
            <a:r>
              <a:rPr lang="en-US" dirty="0" smtClean="0"/>
              <a:t>Becoming very comfortable with the ball in any situation or circumstance</a:t>
            </a:r>
          </a:p>
          <a:p>
            <a:r>
              <a:rPr lang="en-US" dirty="0" smtClean="0"/>
              <a:t>Receive, keep and use the ball effectively</a:t>
            </a:r>
          </a:p>
          <a:p>
            <a:r>
              <a:rPr lang="en-US" dirty="0" smtClean="0"/>
              <a:t>Keep ball </a:t>
            </a:r>
            <a:r>
              <a:rPr lang="en-US" dirty="0" err="1" smtClean="0"/>
              <a:t>vs</a:t>
            </a:r>
            <a:r>
              <a:rPr lang="en-US" dirty="0" smtClean="0"/>
              <a:t> give away</a:t>
            </a:r>
          </a:p>
          <a:p>
            <a:r>
              <a:rPr lang="en-US" dirty="0" smtClean="0"/>
              <a:t>Dribbling, moves, fakes, shooting, driving the ball</a:t>
            </a:r>
          </a:p>
          <a:p>
            <a:r>
              <a:rPr lang="en-US" b="1" dirty="0" smtClean="0"/>
              <a:t>Passing with a high ball speed</a:t>
            </a:r>
          </a:p>
          <a:p>
            <a:r>
              <a:rPr lang="en-US" dirty="0" smtClean="0"/>
              <a:t>Passing – short, medium, long – air and ground</a:t>
            </a:r>
          </a:p>
          <a:p>
            <a:r>
              <a:rPr lang="en-US" dirty="0" smtClean="0"/>
              <a:t>Receiving with a clean 1</a:t>
            </a:r>
            <a:r>
              <a:rPr lang="en-US" baseline="30000" dirty="0" smtClean="0"/>
              <a:t>st</a:t>
            </a:r>
            <a:r>
              <a:rPr lang="en-US" dirty="0" smtClean="0"/>
              <a:t> touch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Tactics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Decisions</a:t>
            </a:r>
          </a:p>
          <a:p>
            <a:r>
              <a:rPr lang="en-US" dirty="0" smtClean="0"/>
              <a:t>Solutions</a:t>
            </a:r>
          </a:p>
          <a:p>
            <a:r>
              <a:rPr lang="en-US" dirty="0" smtClean="0"/>
              <a:t>Options</a:t>
            </a:r>
          </a:p>
          <a:p>
            <a:r>
              <a:rPr lang="en-US" dirty="0" smtClean="0"/>
              <a:t>3 R’s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Recognize – Respond – Resolve</a:t>
            </a:r>
          </a:p>
          <a:p>
            <a:r>
              <a:rPr lang="en-US" u="sng" dirty="0" smtClean="0"/>
              <a:t>Insight</a:t>
            </a:r>
            <a:r>
              <a:rPr lang="en-US" dirty="0" smtClean="0"/>
              <a:t> --  </a:t>
            </a:r>
            <a:r>
              <a:rPr lang="en-US" u="sng" dirty="0" smtClean="0"/>
              <a:t>see the game unfold</a:t>
            </a:r>
          </a:p>
          <a:p>
            <a:r>
              <a:rPr lang="en-US" dirty="0" smtClean="0"/>
              <a:t>Being useful with the ball and playing without the ball – integrating with teammates</a:t>
            </a:r>
          </a:p>
          <a:p>
            <a:r>
              <a:rPr lang="en-US" dirty="0" smtClean="0"/>
              <a:t>The Right Moment – </a:t>
            </a:r>
            <a:r>
              <a:rPr lang="en-US" dirty="0" smtClean="0"/>
              <a:t>what </a:t>
            </a:r>
            <a:r>
              <a:rPr lang="en-US" dirty="0" smtClean="0"/>
              <a:t>to do </a:t>
            </a:r>
            <a:r>
              <a:rPr lang="en-US" dirty="0" smtClean="0"/>
              <a:t>When ??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Mental / Emotional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Feelings </a:t>
            </a:r>
          </a:p>
          <a:p>
            <a:r>
              <a:rPr lang="en-US" dirty="0" smtClean="0"/>
              <a:t>Self</a:t>
            </a:r>
          </a:p>
          <a:p>
            <a:r>
              <a:rPr lang="en-US" dirty="0" smtClean="0"/>
              <a:t>Positive and comfortable </a:t>
            </a:r>
            <a:r>
              <a:rPr lang="en-US" dirty="0" err="1" smtClean="0"/>
              <a:t>vs</a:t>
            </a:r>
            <a:r>
              <a:rPr lang="en-US" dirty="0" smtClean="0"/>
              <a:t> negative and tense</a:t>
            </a:r>
          </a:p>
          <a:p>
            <a:r>
              <a:rPr lang="en-US" b="1" dirty="0" smtClean="0"/>
              <a:t>Encourage creativity – allow for mistakes</a:t>
            </a:r>
          </a:p>
          <a:p>
            <a:r>
              <a:rPr lang="en-US" u="sng" dirty="0" smtClean="0"/>
              <a:t>Relationships</a:t>
            </a:r>
            <a:r>
              <a:rPr lang="en-US" dirty="0" smtClean="0"/>
              <a:t> </a:t>
            </a:r>
            <a:r>
              <a:rPr lang="en-US" u="sng" dirty="0" smtClean="0"/>
              <a:t>with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Coach, teammates, opponents, referee, parents, club</a:t>
            </a:r>
          </a:p>
          <a:p>
            <a:r>
              <a:rPr lang="en-US" dirty="0" smtClean="0"/>
              <a:t>Fun, not stressful</a:t>
            </a:r>
          </a:p>
          <a:p>
            <a:r>
              <a:rPr lang="en-US" dirty="0" smtClean="0"/>
              <a:t>Want to come back for more</a:t>
            </a:r>
          </a:p>
          <a:p>
            <a:r>
              <a:rPr lang="en-US" dirty="0" smtClean="0"/>
              <a:t>Always finish session with something FUN !! </a:t>
            </a:r>
            <a:endParaRPr lang="en-US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Age Group Characteristics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842248" cy="4572000"/>
          </a:xfrm>
        </p:spPr>
        <p:txBody>
          <a:bodyPr/>
          <a:lstStyle/>
          <a:p>
            <a:r>
              <a:rPr lang="en-US" dirty="0" smtClean="0"/>
              <a:t>U 6 through U 18 represents a major part of the early life cycle  --  be sensitive to the age level and stage of development</a:t>
            </a:r>
          </a:p>
          <a:p>
            <a:r>
              <a:rPr lang="en-US" dirty="0" smtClean="0"/>
              <a:t>Certain essential qualities and characteristics dominate each level of development –</a:t>
            </a:r>
          </a:p>
          <a:p>
            <a:r>
              <a:rPr lang="en-US" dirty="0" smtClean="0"/>
              <a:t>Take time to get to know what your age can do – physically, intellectually and emotionally</a:t>
            </a:r>
          </a:p>
          <a:p>
            <a:r>
              <a:rPr lang="en-US" b="1" dirty="0" smtClean="0"/>
              <a:t>Think of what that aged person might be doing in school – relate soccer to their experiences whenever possible</a:t>
            </a:r>
            <a:endParaRPr lang="en-US" b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Mental / Emotional - 2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Ability</a:t>
            </a:r>
          </a:p>
          <a:p>
            <a:r>
              <a:rPr lang="en-US" dirty="0" smtClean="0"/>
              <a:t>Attitude</a:t>
            </a:r>
          </a:p>
          <a:p>
            <a:r>
              <a:rPr lang="en-US" b="1" dirty="0" smtClean="0"/>
              <a:t>Ambition</a:t>
            </a:r>
          </a:p>
          <a:p>
            <a:endParaRPr lang="en-US" dirty="0" smtClean="0"/>
          </a:p>
          <a:p>
            <a:r>
              <a:rPr lang="en-US" b="1" dirty="0" err="1" smtClean="0"/>
              <a:t>Slanty</a:t>
            </a:r>
            <a:r>
              <a:rPr lang="en-US" b="1" dirty="0" smtClean="0"/>
              <a:t> line theory  </a:t>
            </a:r>
            <a:r>
              <a:rPr lang="en-US" dirty="0" smtClean="0"/>
              <a:t>--</a:t>
            </a:r>
          </a:p>
          <a:p>
            <a:pPr>
              <a:buNone/>
            </a:pPr>
            <a:r>
              <a:rPr lang="en-US" dirty="0" smtClean="0"/>
              <a:t>    everyone may not be at the same place, deal with them where they are – </a:t>
            </a:r>
          </a:p>
          <a:p>
            <a:pPr>
              <a:buNone/>
            </a:pPr>
            <a:r>
              <a:rPr lang="en-US" dirty="0" smtClean="0"/>
              <a:t>    don’t set the bar so as to eliminate, but rather to give everyone a fair chance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Training Session and Playing To Goals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Plan your session</a:t>
            </a:r>
          </a:p>
          <a:p>
            <a:r>
              <a:rPr lang="en-US" dirty="0" smtClean="0"/>
              <a:t>Know how many </a:t>
            </a:r>
            <a:r>
              <a:rPr lang="en-US" u="sng" dirty="0" smtClean="0"/>
              <a:t>players</a:t>
            </a:r>
            <a:r>
              <a:rPr lang="en-US" dirty="0" smtClean="0"/>
              <a:t> you will need for the activities</a:t>
            </a:r>
          </a:p>
          <a:p>
            <a:r>
              <a:rPr lang="en-US" dirty="0" smtClean="0"/>
              <a:t>Know what </a:t>
            </a:r>
            <a:r>
              <a:rPr lang="en-US" u="sng" dirty="0" smtClean="0"/>
              <a:t>equipment</a:t>
            </a:r>
            <a:r>
              <a:rPr lang="en-US" dirty="0" smtClean="0"/>
              <a:t> you will need  -- bibs, balls, cones, saucers , goals</a:t>
            </a:r>
          </a:p>
          <a:p>
            <a:r>
              <a:rPr lang="en-US" dirty="0" smtClean="0"/>
              <a:t>Organize the time of each activity and allow for rest </a:t>
            </a:r>
          </a:p>
          <a:p>
            <a:r>
              <a:rPr lang="en-US" dirty="0" smtClean="0"/>
              <a:t>Have a progression of activities relating to the main topic of the session</a:t>
            </a:r>
          </a:p>
          <a:p>
            <a:r>
              <a:rPr lang="en-US" dirty="0" smtClean="0"/>
              <a:t>What are the coaching points ?</a:t>
            </a:r>
          </a:p>
          <a:p>
            <a:r>
              <a:rPr lang="en-US" dirty="0" smtClean="0"/>
              <a:t>What are the questions that may need to be asked ?</a:t>
            </a:r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Playing to Goals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Goals give direction and purpose</a:t>
            </a:r>
          </a:p>
          <a:p>
            <a:r>
              <a:rPr lang="en-US" dirty="0" smtClean="0"/>
              <a:t>Goals represent the essence of the real game</a:t>
            </a:r>
          </a:p>
          <a:p>
            <a:r>
              <a:rPr lang="en-US" dirty="0" smtClean="0"/>
              <a:t>Goals give an outcome</a:t>
            </a:r>
          </a:p>
          <a:p>
            <a:r>
              <a:rPr lang="en-US" b="1" dirty="0" smtClean="0"/>
              <a:t>The real game is played between 2 goals with the object of the game being for 1 team to score more goals than the other team </a:t>
            </a:r>
          </a:p>
          <a:p>
            <a:r>
              <a:rPr lang="en-US" dirty="0" smtClean="0"/>
              <a:t>Develop the mentality of attacking and defending a goal and the transitional moment of the ball changing from 1 team to the other</a:t>
            </a:r>
          </a:p>
          <a:p>
            <a:r>
              <a:rPr lang="en-US" dirty="0" smtClean="0"/>
              <a:t>Goals bring the game and the activity to life</a:t>
            </a:r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Levels of Play and Involvement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Fundamental</a:t>
            </a:r>
          </a:p>
          <a:p>
            <a:r>
              <a:rPr lang="en-US" dirty="0" smtClean="0"/>
              <a:t>Intermediate</a:t>
            </a:r>
          </a:p>
          <a:p>
            <a:r>
              <a:rPr lang="en-US" dirty="0" smtClean="0"/>
              <a:t>Advanced (elite)</a:t>
            </a:r>
          </a:p>
          <a:p>
            <a:endParaRPr lang="en-US" dirty="0" smtClean="0"/>
          </a:p>
          <a:p>
            <a:r>
              <a:rPr lang="en-US" dirty="0" smtClean="0"/>
              <a:t>Grassroots   …….   Experience</a:t>
            </a:r>
            <a:endParaRPr lang="en-US" dirty="0" smtClean="0"/>
          </a:p>
          <a:p>
            <a:r>
              <a:rPr lang="en-US" dirty="0" smtClean="0"/>
              <a:t>Recreational  …..   Fun</a:t>
            </a:r>
            <a:endParaRPr lang="en-US" dirty="0" smtClean="0"/>
          </a:p>
          <a:p>
            <a:r>
              <a:rPr lang="en-US" dirty="0" smtClean="0"/>
              <a:t>Competitive  ……   Ambition</a:t>
            </a:r>
            <a:endParaRPr lang="en-US" dirty="0" smtClean="0"/>
          </a:p>
          <a:p>
            <a:r>
              <a:rPr lang="en-US" dirty="0" smtClean="0"/>
              <a:t>Elite  ……………….  Talent, Performance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The Future of Soccer  - the year 2020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Faster game</a:t>
            </a:r>
          </a:p>
          <a:p>
            <a:r>
              <a:rPr lang="en-US" dirty="0" smtClean="0"/>
              <a:t>Based on higher levels of athleticism and technology</a:t>
            </a:r>
          </a:p>
          <a:p>
            <a:r>
              <a:rPr lang="en-US" dirty="0" smtClean="0"/>
              <a:t>More fluid and flexible game – not static</a:t>
            </a:r>
          </a:p>
          <a:p>
            <a:r>
              <a:rPr lang="en-US" b="1" dirty="0" smtClean="0"/>
              <a:t>Must be able to play in </a:t>
            </a:r>
            <a:r>
              <a:rPr lang="en-US" b="1" dirty="0" smtClean="0"/>
              <a:t>4 </a:t>
            </a:r>
            <a:r>
              <a:rPr lang="en-US" b="1" dirty="0" smtClean="0"/>
              <a:t>ways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1) </a:t>
            </a:r>
            <a:r>
              <a:rPr lang="en-US" dirty="0" smtClean="0"/>
              <a:t>  an </a:t>
            </a:r>
            <a:r>
              <a:rPr lang="en-US" dirty="0" smtClean="0"/>
              <a:t>open field game</a:t>
            </a:r>
          </a:p>
          <a:p>
            <a:pPr>
              <a:buNone/>
            </a:pPr>
            <a:r>
              <a:rPr lang="en-US" dirty="0" smtClean="0"/>
              <a:t>    2) </a:t>
            </a:r>
            <a:r>
              <a:rPr lang="en-US" dirty="0" smtClean="0"/>
              <a:t> against </a:t>
            </a:r>
            <a:r>
              <a:rPr lang="en-US" dirty="0" smtClean="0"/>
              <a:t>a packed defense deep in the field</a:t>
            </a:r>
          </a:p>
          <a:p>
            <a:pPr>
              <a:buNone/>
            </a:pPr>
            <a:r>
              <a:rPr lang="en-US" dirty="0" smtClean="0"/>
              <a:t>    3) </a:t>
            </a:r>
            <a:r>
              <a:rPr lang="en-US" dirty="0" smtClean="0"/>
              <a:t> against </a:t>
            </a:r>
            <a:r>
              <a:rPr lang="en-US" dirty="0" smtClean="0"/>
              <a:t>a pressing team high up </a:t>
            </a:r>
            <a:r>
              <a:rPr lang="en-US" dirty="0" smtClean="0"/>
              <a:t>field</a:t>
            </a:r>
          </a:p>
          <a:p>
            <a:pPr marL="514350" indent="-514350">
              <a:buNone/>
            </a:pPr>
            <a:r>
              <a:rPr lang="en-US" dirty="0" smtClean="0"/>
              <a:t> </a:t>
            </a:r>
            <a:r>
              <a:rPr lang="en-US" dirty="0" smtClean="0"/>
              <a:t>   4)  restarts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Different styles of play require different solutions</a:t>
            </a:r>
          </a:p>
          <a:p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 The Future of Soccer - 2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Must adapt your game and playing style to opponent</a:t>
            </a:r>
          </a:p>
          <a:p>
            <a:r>
              <a:rPr lang="en-US" dirty="0" smtClean="0"/>
              <a:t>Systems may be playing without designated forwards </a:t>
            </a:r>
          </a:p>
          <a:p>
            <a:r>
              <a:rPr lang="en-US" dirty="0" smtClean="0"/>
              <a:t>4-6-0 may be the system of the future with the midfield providing the buildup and the attack –</a:t>
            </a:r>
          </a:p>
          <a:p>
            <a:r>
              <a:rPr lang="en-US" dirty="0" smtClean="0"/>
              <a:t>Greater demand on players physically, technically, and tactically</a:t>
            </a:r>
          </a:p>
          <a:p>
            <a:r>
              <a:rPr lang="en-US" dirty="0" smtClean="0"/>
              <a:t>The game world wide, at the highest levels, is changing faster than ever before –</a:t>
            </a:r>
          </a:p>
          <a:p>
            <a:r>
              <a:rPr lang="en-US" dirty="0" smtClean="0"/>
              <a:t>The changing face of the game requires a change in the preparation and development of the player of the future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C00000"/>
                </a:solidFill>
              </a:rPr>
              <a:t>The Soccer Learning Process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10-12 years to develop an established soccer player</a:t>
            </a:r>
          </a:p>
          <a:p>
            <a:r>
              <a:rPr lang="en-US" dirty="0" smtClean="0"/>
              <a:t>Thousands of touches per training session</a:t>
            </a:r>
          </a:p>
          <a:p>
            <a:r>
              <a:rPr lang="en-US" dirty="0" smtClean="0"/>
              <a:t>Demands of the game are changing faster than ever</a:t>
            </a:r>
          </a:p>
          <a:p>
            <a:r>
              <a:rPr lang="en-US" dirty="0" smtClean="0"/>
              <a:t>The Journey of development takes </a:t>
            </a:r>
            <a:r>
              <a:rPr lang="en-US" b="1" dirty="0" smtClean="0"/>
              <a:t>time</a:t>
            </a:r>
            <a:r>
              <a:rPr lang="en-US" dirty="0" smtClean="0"/>
              <a:t>, </a:t>
            </a:r>
            <a:r>
              <a:rPr lang="en-US" b="1" dirty="0" smtClean="0"/>
              <a:t>patience</a:t>
            </a:r>
            <a:r>
              <a:rPr lang="en-US" dirty="0" smtClean="0"/>
              <a:t>, </a:t>
            </a:r>
            <a:r>
              <a:rPr lang="en-US" b="1" dirty="0" smtClean="0"/>
              <a:t>great understanding</a:t>
            </a:r>
            <a:r>
              <a:rPr lang="en-US" dirty="0" smtClean="0"/>
              <a:t>, and a </a:t>
            </a:r>
            <a:r>
              <a:rPr lang="en-US" b="1" dirty="0" smtClean="0"/>
              <a:t>plan</a:t>
            </a:r>
          </a:p>
          <a:p>
            <a:r>
              <a:rPr lang="en-US" dirty="0" smtClean="0"/>
              <a:t>Basic fundamentals remain the essence of the game </a:t>
            </a:r>
          </a:p>
          <a:p>
            <a:r>
              <a:rPr lang="en-US" dirty="0" smtClean="0"/>
              <a:t>Players must be flexible in playing roles and adaptable to the constant changes</a:t>
            </a:r>
          </a:p>
          <a:p>
            <a:r>
              <a:rPr lang="en-US" dirty="0" smtClean="0"/>
              <a:t>Speed of execution is the key factor</a:t>
            </a: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Final Comments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it takes 10-12 years to develop an established player, and if the game is changing at a rate never seen before, how will that impact training and developing players for the future?</a:t>
            </a:r>
          </a:p>
          <a:p>
            <a:r>
              <a:rPr lang="en-US" dirty="0" smtClean="0"/>
              <a:t>A 6 year old today, who aspires to be playing in 10-12 years from now, must be trained in way that will allow him to compete with the players of the future</a:t>
            </a:r>
          </a:p>
          <a:p>
            <a:r>
              <a:rPr lang="en-US" b="1" dirty="0" smtClean="0"/>
              <a:t>If we stand still, we will be passed by  </a:t>
            </a:r>
            <a:r>
              <a:rPr lang="en-US" dirty="0" smtClean="0"/>
              <a:t>--</a:t>
            </a:r>
          </a:p>
          <a:p>
            <a:r>
              <a:rPr lang="en-US" dirty="0" smtClean="0"/>
              <a:t>We must stay current and not live in the past,  we must be forward in our thinking and resourceful.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Soccer Education Resource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4" name="Content Placeholder 3" descr="C:\Documents and Settings\terrymichler\My Documents\My Pictures\Adobe\Other Photos\1750027870\CBC DUTCH TOUCH SOCCER2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17910" t="37279" r="16426" b="-941"/>
          <a:stretch>
            <a:fillRect/>
          </a:stretch>
        </p:blipFill>
        <p:spPr bwMode="auto">
          <a:xfrm>
            <a:off x="3048000" y="1905000"/>
            <a:ext cx="2451499" cy="29686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819400" y="5410200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www.cbcdutchtouch.com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534400" cy="98755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b="1" dirty="0" smtClean="0">
                <a:solidFill>
                  <a:srgbClr val="C00000"/>
                </a:solidFill>
              </a:rPr>
              <a:t>Soccer Learning Process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chemeClr val="tx1"/>
                </a:solidFill>
              </a:rPr>
              <a:t>1 </a:t>
            </a:r>
            <a:r>
              <a:rPr lang="en-US" b="1" dirty="0" err="1" smtClean="0">
                <a:solidFill>
                  <a:schemeClr val="tx1"/>
                </a:solidFill>
              </a:rPr>
              <a:t>vs</a:t>
            </a:r>
            <a:r>
              <a:rPr lang="en-US" b="1" dirty="0" smtClean="0">
                <a:solidFill>
                  <a:schemeClr val="tx1"/>
                </a:solidFill>
              </a:rPr>
              <a:t> 1 through 8 </a:t>
            </a:r>
            <a:r>
              <a:rPr lang="en-US" b="1" dirty="0" err="1" smtClean="0">
                <a:solidFill>
                  <a:schemeClr val="tx1"/>
                </a:solidFill>
              </a:rPr>
              <a:t>vs</a:t>
            </a:r>
            <a:r>
              <a:rPr lang="en-US" b="1" dirty="0" smtClean="0">
                <a:solidFill>
                  <a:schemeClr val="tx1"/>
                </a:solidFill>
              </a:rPr>
              <a:t> 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· 1 </a:t>
            </a:r>
            <a:r>
              <a:rPr lang="en-US" dirty="0" err="1" smtClean="0"/>
              <a:t>vs</a:t>
            </a:r>
            <a:r>
              <a:rPr lang="en-US" dirty="0" smtClean="0"/>
              <a:t> 1 – </a:t>
            </a:r>
            <a:r>
              <a:rPr lang="en-US" dirty="0" smtClean="0"/>
              <a:t> it’s </a:t>
            </a:r>
            <a:r>
              <a:rPr lang="en-US" dirty="0" smtClean="0"/>
              <a:t>all on you</a:t>
            </a:r>
          </a:p>
          <a:p>
            <a:r>
              <a:rPr lang="en-US" dirty="0" smtClean="0"/>
              <a:t>· 2 </a:t>
            </a:r>
            <a:r>
              <a:rPr lang="en-US" dirty="0" err="1" smtClean="0"/>
              <a:t>vs</a:t>
            </a:r>
            <a:r>
              <a:rPr lang="en-US" dirty="0" smtClean="0"/>
              <a:t> 2 – now with a teammate</a:t>
            </a:r>
          </a:p>
          <a:p>
            <a:r>
              <a:rPr lang="en-US" dirty="0" smtClean="0"/>
              <a:t>· 3 </a:t>
            </a:r>
            <a:r>
              <a:rPr lang="en-US" dirty="0" err="1" smtClean="0"/>
              <a:t>vs</a:t>
            </a:r>
            <a:r>
              <a:rPr lang="en-US" dirty="0" smtClean="0"/>
              <a:t> 3 – first sign of shape (triangle)</a:t>
            </a:r>
          </a:p>
          <a:p>
            <a:r>
              <a:rPr lang="en-US" dirty="0" smtClean="0"/>
              <a:t>· 4 </a:t>
            </a:r>
            <a:r>
              <a:rPr lang="en-US" dirty="0" err="1" smtClean="0"/>
              <a:t>vs</a:t>
            </a:r>
            <a:r>
              <a:rPr lang="en-US" dirty="0" smtClean="0"/>
              <a:t> 4 – new shape – diamond – width and depth</a:t>
            </a:r>
          </a:p>
          <a:p>
            <a:r>
              <a:rPr lang="en-US" dirty="0" smtClean="0"/>
              <a:t>· 5 </a:t>
            </a:r>
            <a:r>
              <a:rPr lang="en-US" dirty="0" err="1" smtClean="0"/>
              <a:t>vs</a:t>
            </a:r>
            <a:r>
              <a:rPr lang="en-US" dirty="0" smtClean="0"/>
              <a:t> 5 – field players only, no keeper – add a player 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   </a:t>
            </a:r>
            <a:r>
              <a:rPr lang="en-US" dirty="0" smtClean="0"/>
              <a:t>to </a:t>
            </a:r>
            <a:r>
              <a:rPr lang="en-US" dirty="0" smtClean="0"/>
              <a:t>the center of the diamond</a:t>
            </a:r>
          </a:p>
          <a:p>
            <a:r>
              <a:rPr lang="en-US" dirty="0" smtClean="0"/>
              <a:t>· 6 </a:t>
            </a:r>
            <a:r>
              <a:rPr lang="en-US" dirty="0" err="1" smtClean="0"/>
              <a:t>vs</a:t>
            </a:r>
            <a:r>
              <a:rPr lang="en-US" dirty="0" smtClean="0"/>
              <a:t> 6 – now include the keeper</a:t>
            </a:r>
          </a:p>
          <a:p>
            <a:r>
              <a:rPr lang="en-US" dirty="0" smtClean="0"/>
              <a:t>· 7 </a:t>
            </a:r>
            <a:r>
              <a:rPr lang="en-US" dirty="0" err="1" smtClean="0"/>
              <a:t>vs</a:t>
            </a:r>
            <a:r>
              <a:rPr lang="en-US" dirty="0" smtClean="0"/>
              <a:t> 7 – introduce wingers</a:t>
            </a:r>
          </a:p>
          <a:p>
            <a:r>
              <a:rPr lang="en-US" dirty="0" smtClean="0"/>
              <a:t>· 8 </a:t>
            </a:r>
            <a:r>
              <a:rPr lang="en-US" dirty="0" err="1" smtClean="0"/>
              <a:t>vs</a:t>
            </a:r>
            <a:r>
              <a:rPr lang="en-US" dirty="0" smtClean="0"/>
              <a:t> 8 – beginning of line play ( </a:t>
            </a:r>
            <a:r>
              <a:rPr lang="en-US" dirty="0" smtClean="0"/>
              <a:t>backs-midfield-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   </a:t>
            </a:r>
            <a:r>
              <a:rPr lang="en-US" dirty="0" smtClean="0"/>
              <a:t>forwards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The Learning </a:t>
            </a:r>
            <a:r>
              <a:rPr lang="en-US" dirty="0" smtClean="0">
                <a:solidFill>
                  <a:srgbClr val="C00000"/>
                </a:solidFill>
              </a:rPr>
              <a:t>Process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842248" cy="4572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 Learning process depends largely on practice. Soccer is best learned by playing, and the </a:t>
            </a:r>
            <a:r>
              <a:rPr lang="en-US" dirty="0" smtClean="0"/>
              <a:t>time children </a:t>
            </a:r>
            <a:r>
              <a:rPr lang="en-US" dirty="0" smtClean="0"/>
              <a:t>spend playing the game is important for their </a:t>
            </a:r>
            <a:r>
              <a:rPr lang="en-US" dirty="0" smtClean="0"/>
              <a:t>soccer development.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Children </a:t>
            </a:r>
            <a:r>
              <a:rPr lang="en-US" dirty="0" smtClean="0"/>
              <a:t>need to learn the game and understand it </a:t>
            </a:r>
            <a:r>
              <a:rPr lang="en-US" b="1" dirty="0" smtClean="0"/>
              <a:t>on their terms</a:t>
            </a:r>
            <a:r>
              <a:rPr lang="en-US" dirty="0" smtClean="0"/>
              <a:t>. </a:t>
            </a:r>
            <a:r>
              <a:rPr lang="en-US" dirty="0" smtClean="0"/>
              <a:t> It </a:t>
            </a:r>
            <a:r>
              <a:rPr lang="en-US" dirty="0" smtClean="0"/>
              <a:t>must be meaningful to </a:t>
            </a:r>
            <a:r>
              <a:rPr lang="en-US" dirty="0" smtClean="0"/>
              <a:t>them.  They </a:t>
            </a:r>
            <a:r>
              <a:rPr lang="en-US" dirty="0" smtClean="0"/>
              <a:t>must have involvement and recognize what is going on and participate </a:t>
            </a:r>
            <a:r>
              <a:rPr lang="en-US" dirty="0" smtClean="0"/>
              <a:t>accordingly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Learning </a:t>
            </a:r>
            <a:r>
              <a:rPr lang="en-US" dirty="0" smtClean="0"/>
              <a:t>up to around age 11 or 12 is mostly </a:t>
            </a:r>
            <a:r>
              <a:rPr lang="en-US" b="1" dirty="0" smtClean="0"/>
              <a:t>concrete</a:t>
            </a:r>
            <a:r>
              <a:rPr lang="en-US" dirty="0" smtClean="0"/>
              <a:t> learning, the </a:t>
            </a:r>
            <a:r>
              <a:rPr lang="en-US" b="1" dirty="0" smtClean="0"/>
              <a:t>abstract </a:t>
            </a:r>
            <a:r>
              <a:rPr lang="en-US" dirty="0" smtClean="0"/>
              <a:t>learning starts to </a:t>
            </a:r>
            <a:r>
              <a:rPr lang="en-US" dirty="0" smtClean="0"/>
              <a:t>kick in around </a:t>
            </a:r>
            <a:r>
              <a:rPr lang="en-US" dirty="0" smtClean="0"/>
              <a:t>11 or 12 for most children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golden age of learning</a:t>
            </a:r>
            <a:r>
              <a:rPr lang="en-US" dirty="0" smtClean="0"/>
              <a:t> is considered between the ages</a:t>
            </a:r>
          </a:p>
          <a:p>
            <a:pPr>
              <a:buNone/>
            </a:pPr>
            <a:r>
              <a:rPr lang="en-US" dirty="0" smtClean="0"/>
              <a:t>    of </a:t>
            </a:r>
            <a:r>
              <a:rPr lang="en-US" dirty="0" smtClean="0"/>
              <a:t>9 and 11.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33CC"/>
                </a:solidFill>
              </a:rPr>
              <a:t>Simplify </a:t>
            </a:r>
            <a:r>
              <a:rPr lang="en-US" b="1" dirty="0" smtClean="0">
                <a:solidFill>
                  <a:srgbClr val="0033CC"/>
                </a:solidFill>
              </a:rPr>
              <a:t>the </a:t>
            </a:r>
            <a:r>
              <a:rPr lang="en-US" b="1" dirty="0" smtClean="0">
                <a:solidFill>
                  <a:srgbClr val="0033CC"/>
                </a:solidFill>
              </a:rPr>
              <a:t>Developmental Process</a:t>
            </a:r>
            <a:endParaRPr lang="en-US" b="1" dirty="0">
              <a:solidFill>
                <a:srgbClr val="00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842248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If </a:t>
            </a:r>
            <a:r>
              <a:rPr lang="en-US" dirty="0" smtClean="0"/>
              <a:t>we were to simplify the developmental process to the most basic elements, this would be </a:t>
            </a:r>
            <a:r>
              <a:rPr lang="en-US" dirty="0" smtClean="0"/>
              <a:t>the platform</a:t>
            </a:r>
            <a:r>
              <a:rPr lang="en-US" dirty="0" smtClean="0"/>
              <a:t>: (</a:t>
            </a:r>
            <a:r>
              <a:rPr lang="en-US" dirty="0" smtClean="0">
                <a:solidFill>
                  <a:srgbClr val="C00000"/>
                </a:solidFill>
              </a:rPr>
              <a:t>always with a goal of some sort to attack </a:t>
            </a:r>
            <a:r>
              <a:rPr lang="en-US" dirty="0" smtClean="0">
                <a:solidFill>
                  <a:srgbClr val="C00000"/>
                </a:solidFill>
              </a:rPr>
              <a:t>and defend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1) </a:t>
            </a:r>
            <a:r>
              <a:rPr lang="en-US" b="1" u="sng" dirty="0" smtClean="0"/>
              <a:t>master the ball </a:t>
            </a:r>
            <a:r>
              <a:rPr lang="en-US" dirty="0" smtClean="0"/>
              <a:t>(creating a base to play and to play 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against others)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2) </a:t>
            </a:r>
            <a:r>
              <a:rPr lang="en-US" b="1" u="sng" dirty="0" smtClean="0"/>
              <a:t>playing together </a:t>
            </a:r>
            <a:r>
              <a:rPr lang="en-US" dirty="0" smtClean="0"/>
              <a:t>(with teammates and against 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       opponents </a:t>
            </a:r>
            <a:r>
              <a:rPr lang="en-US" dirty="0" smtClean="0"/>
              <a:t>- combining skills </a:t>
            </a:r>
            <a:r>
              <a:rPr lang="en-US" dirty="0" smtClean="0"/>
              <a:t>with insight)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3) </a:t>
            </a:r>
            <a:r>
              <a:rPr lang="en-US" b="1" u="sng" dirty="0" smtClean="0"/>
              <a:t>playing within a system </a:t>
            </a:r>
            <a:r>
              <a:rPr lang="en-US" dirty="0" smtClean="0"/>
              <a:t>(team </a:t>
            </a:r>
            <a:r>
              <a:rPr lang="en-US" dirty="0" smtClean="0"/>
              <a:t>tactics, roles)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Some areas of </a:t>
            </a:r>
            <a:r>
              <a:rPr lang="en-US" b="1" dirty="0" smtClean="0"/>
              <a:t>concern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00200"/>
            <a:ext cx="8503920" cy="4572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1</a:t>
            </a:r>
            <a:r>
              <a:rPr lang="en-US" dirty="0" smtClean="0"/>
              <a:t>) Young athletes under-train and over-compete.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</a:t>
            </a:r>
            <a:r>
              <a:rPr lang="en-US" dirty="0" smtClean="0"/>
              <a:t>Training in the early years is heavily focused on 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outcomes </a:t>
            </a:r>
            <a:r>
              <a:rPr lang="en-US" dirty="0" smtClean="0"/>
              <a:t>(winning) rather </a:t>
            </a:r>
            <a:r>
              <a:rPr lang="en-US" dirty="0" smtClean="0"/>
              <a:t>than processes </a:t>
            </a:r>
            <a:r>
              <a:rPr lang="en-US" dirty="0" smtClean="0"/>
              <a:t>(overall 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child </a:t>
            </a:r>
            <a:r>
              <a:rPr lang="en-US" dirty="0" smtClean="0"/>
              <a:t>development</a:t>
            </a:r>
            <a:r>
              <a:rPr lang="en-US" dirty="0" smtClean="0"/>
              <a:t>).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3) It is estimated that approximately 70% of children quit sports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by age </a:t>
            </a:r>
            <a:r>
              <a:rPr lang="en-US" dirty="0" smtClean="0"/>
              <a:t>13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4) In general, young soccer players require a certain amount of </a:t>
            </a:r>
            <a:r>
              <a:rPr lang="en-US" dirty="0" smtClean="0"/>
              <a:t>  </a:t>
            </a:r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b="1" dirty="0" smtClean="0"/>
              <a:t>       uninterrupted </a:t>
            </a:r>
            <a:r>
              <a:rPr lang="en-US" b="1" dirty="0" smtClean="0"/>
              <a:t>play</a:t>
            </a:r>
            <a:r>
              <a:rPr lang="en-US" dirty="0" smtClean="0"/>
              <a:t>. This </a:t>
            </a:r>
            <a:r>
              <a:rPr lang="en-US" dirty="0" smtClean="0"/>
              <a:t>allows them </a:t>
            </a:r>
            <a:r>
              <a:rPr lang="en-US" dirty="0" smtClean="0"/>
              <a:t>to experience soccer </a:t>
            </a:r>
            <a:r>
              <a:rPr lang="en-US" dirty="0" smtClean="0"/>
              <a:t>f </a:t>
            </a:r>
            <a:r>
              <a:rPr lang="en-US" dirty="0" err="1" smtClean="0"/>
              <a:t>f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first-hand</a:t>
            </a:r>
            <a:r>
              <a:rPr lang="en-US" dirty="0" smtClean="0"/>
              <a:t>. They should be allowed the opportunity to </a:t>
            </a:r>
            <a:r>
              <a:rPr lang="en-US" dirty="0" smtClean="0"/>
              <a:t>experiment,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and </a:t>
            </a:r>
            <a:r>
              <a:rPr lang="en-US" dirty="0" smtClean="0"/>
              <a:t>with that succeed and </a:t>
            </a:r>
            <a:r>
              <a:rPr lang="en-US" b="1" dirty="0" smtClean="0"/>
              <a:t>fail. </a:t>
            </a:r>
            <a:endParaRPr lang="en-US" b="1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 smtClean="0"/>
              <a:t>are very guilty of over-coaching.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Physical Component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Speed</a:t>
            </a:r>
          </a:p>
          <a:p>
            <a:r>
              <a:rPr lang="en-US" dirty="0" smtClean="0"/>
              <a:t>Quickness</a:t>
            </a:r>
          </a:p>
          <a:p>
            <a:r>
              <a:rPr lang="en-US" dirty="0" smtClean="0"/>
              <a:t>Agility</a:t>
            </a:r>
          </a:p>
          <a:p>
            <a:r>
              <a:rPr lang="en-US" dirty="0" smtClean="0"/>
              <a:t>Mobility</a:t>
            </a:r>
          </a:p>
          <a:p>
            <a:r>
              <a:rPr lang="en-US" dirty="0" smtClean="0"/>
              <a:t>The greatest amount of running in soccer is up to    10 yards</a:t>
            </a:r>
          </a:p>
          <a:p>
            <a:r>
              <a:rPr lang="en-US" dirty="0" smtClean="0"/>
              <a:t>The next greatest amount is 10-30 yards</a:t>
            </a:r>
          </a:p>
          <a:p>
            <a:r>
              <a:rPr lang="en-US" dirty="0" smtClean="0"/>
              <a:t>Beyond that, the amount drops dramatically</a:t>
            </a:r>
          </a:p>
          <a:p>
            <a:r>
              <a:rPr lang="en-US" dirty="0" smtClean="0"/>
              <a:t>Strength, power, endurance are all necessary as well</a:t>
            </a:r>
          </a:p>
          <a:p>
            <a:endParaRPr lang="en-US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Physical - 2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842248" cy="4572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Soccer is an </a:t>
            </a:r>
            <a:r>
              <a:rPr lang="en-US" i="1" u="sng" dirty="0" smtClean="0"/>
              <a:t>acyclical</a:t>
            </a:r>
            <a:r>
              <a:rPr lang="en-US" u="sng" dirty="0" smtClean="0"/>
              <a:t> </a:t>
            </a:r>
            <a:r>
              <a:rPr lang="en-US" dirty="0" smtClean="0"/>
              <a:t>sport  --  </a:t>
            </a:r>
          </a:p>
          <a:p>
            <a:pPr>
              <a:buNone/>
            </a:pPr>
            <a:r>
              <a:rPr lang="en-US" dirty="0" smtClean="0"/>
              <a:t>  it does not have a continuous rhythm – it is combination of</a:t>
            </a:r>
          </a:p>
          <a:p>
            <a:r>
              <a:rPr lang="en-US" u="sng" dirty="0" smtClean="0"/>
              <a:t>standing</a:t>
            </a:r>
            <a:r>
              <a:rPr lang="en-US" dirty="0" smtClean="0"/>
              <a:t> </a:t>
            </a:r>
          </a:p>
          <a:p>
            <a:r>
              <a:rPr lang="en-US" u="sng" dirty="0" smtClean="0"/>
              <a:t>walking</a:t>
            </a:r>
            <a:r>
              <a:rPr lang="en-US" dirty="0" smtClean="0"/>
              <a:t> </a:t>
            </a:r>
          </a:p>
          <a:p>
            <a:r>
              <a:rPr lang="en-US" u="sng" dirty="0" smtClean="0"/>
              <a:t>jogging</a:t>
            </a:r>
            <a:endParaRPr lang="en-US" dirty="0" smtClean="0"/>
          </a:p>
          <a:p>
            <a:r>
              <a:rPr lang="en-US" u="sng" dirty="0" smtClean="0"/>
              <a:t>jumping</a:t>
            </a:r>
            <a:r>
              <a:rPr lang="en-US" dirty="0" smtClean="0"/>
              <a:t> </a:t>
            </a:r>
          </a:p>
          <a:p>
            <a:r>
              <a:rPr lang="en-US" u="sng" dirty="0" smtClean="0"/>
              <a:t>turning</a:t>
            </a:r>
            <a:r>
              <a:rPr lang="en-US" dirty="0" smtClean="0"/>
              <a:t> </a:t>
            </a:r>
          </a:p>
          <a:p>
            <a:r>
              <a:rPr lang="en-US" u="sng" dirty="0" smtClean="0"/>
              <a:t>tackling</a:t>
            </a:r>
            <a:r>
              <a:rPr lang="en-US" dirty="0" smtClean="0"/>
              <a:t> </a:t>
            </a:r>
          </a:p>
          <a:p>
            <a:r>
              <a:rPr lang="en-US" u="sng" dirty="0" smtClean="0"/>
              <a:t>sprinting</a:t>
            </a:r>
            <a:r>
              <a:rPr lang="en-US" dirty="0" smtClean="0"/>
              <a:t> – short, medium and (seldom) long -- </a:t>
            </a:r>
          </a:p>
          <a:p>
            <a:r>
              <a:rPr lang="en-US" dirty="0" smtClean="0"/>
              <a:t>and usually </a:t>
            </a:r>
            <a:r>
              <a:rPr lang="en-US" u="sng" dirty="0" smtClean="0"/>
              <a:t>some kind of steady movement</a:t>
            </a:r>
            <a:r>
              <a:rPr lang="en-US" dirty="0" smtClean="0"/>
              <a:t>, </a:t>
            </a:r>
          </a:p>
          <a:p>
            <a:pPr>
              <a:buNone/>
            </a:pPr>
            <a:r>
              <a:rPr lang="en-US" dirty="0" smtClean="0"/>
              <a:t>    but never the same type.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Physical - 3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is more about </a:t>
            </a:r>
            <a:r>
              <a:rPr lang="en-US" u="sng" dirty="0" smtClean="0"/>
              <a:t>acceleration</a:t>
            </a:r>
            <a:r>
              <a:rPr lang="en-US" dirty="0" smtClean="0"/>
              <a:t> and </a:t>
            </a:r>
            <a:r>
              <a:rPr lang="en-US" u="sng" dirty="0" smtClean="0"/>
              <a:t>deceleration</a:t>
            </a:r>
            <a:r>
              <a:rPr lang="en-US" dirty="0" smtClean="0"/>
              <a:t> </a:t>
            </a:r>
          </a:p>
          <a:p>
            <a:r>
              <a:rPr lang="en-US" dirty="0" smtClean="0"/>
              <a:t>The explosive movements over 3-5-10 </a:t>
            </a:r>
            <a:r>
              <a:rPr lang="en-US" dirty="0" smtClean="0"/>
              <a:t>yards</a:t>
            </a:r>
            <a:endParaRPr lang="en-US" dirty="0" smtClean="0"/>
          </a:p>
          <a:p>
            <a:r>
              <a:rPr lang="en-US" dirty="0" smtClean="0"/>
              <a:t>Positions affect the amount and type of movement –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Forwards and center backs more intense short sprints –  ( 3-5-10 yards )</a:t>
            </a:r>
          </a:p>
          <a:p>
            <a:r>
              <a:rPr lang="en-US" dirty="0" smtClean="0"/>
              <a:t>Midfielders and outside backs running to cover more ground   (10-20-30 yards) </a:t>
            </a:r>
            <a:r>
              <a:rPr lang="en-US" u="sng" dirty="0" smtClean="0"/>
              <a:t>in some cases even more</a:t>
            </a:r>
          </a:p>
          <a:p>
            <a:r>
              <a:rPr lang="en-US" dirty="0" smtClean="0"/>
              <a:t>2 different types of running patterns</a:t>
            </a:r>
          </a:p>
          <a:p>
            <a:endParaRPr lang="en-US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166</TotalTime>
  <Words>1374</Words>
  <Application>Microsoft Office PowerPoint</Application>
  <PresentationFormat>On-screen Show (4:3)</PresentationFormat>
  <Paragraphs>184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Civic</vt:lpstr>
      <vt:lpstr>Player Development</vt:lpstr>
      <vt:lpstr>The Soccer Learning Process</vt:lpstr>
      <vt:lpstr>    Soccer Learning Process 1 vs 1 through 8 vs 8</vt:lpstr>
      <vt:lpstr>The Learning Process</vt:lpstr>
      <vt:lpstr>Simplify the Developmental Process</vt:lpstr>
      <vt:lpstr>Some areas of concern</vt:lpstr>
      <vt:lpstr>Physical Component</vt:lpstr>
      <vt:lpstr>Physical - 2</vt:lpstr>
      <vt:lpstr>Physical - 3</vt:lpstr>
      <vt:lpstr>Technical</vt:lpstr>
      <vt:lpstr>Tactics</vt:lpstr>
      <vt:lpstr>Mental / Emotional</vt:lpstr>
      <vt:lpstr>Age Group Characteristics</vt:lpstr>
      <vt:lpstr>Mental / Emotional - 2</vt:lpstr>
      <vt:lpstr>Training Session and Playing To Goals</vt:lpstr>
      <vt:lpstr>Playing to Goals</vt:lpstr>
      <vt:lpstr>Levels of Play and Involvement</vt:lpstr>
      <vt:lpstr>The Future of Soccer  - the year 2020</vt:lpstr>
      <vt:lpstr> The Future of Soccer - 2</vt:lpstr>
      <vt:lpstr>Final Comments</vt:lpstr>
      <vt:lpstr>Soccer Education Resource</vt:lpstr>
    </vt:vector>
  </TitlesOfParts>
  <Company>cbchs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Player Development</dc:title>
  <dc:creator>terrymichler</dc:creator>
  <cp:lastModifiedBy>terrymichler</cp:lastModifiedBy>
  <cp:revision>32</cp:revision>
  <dcterms:created xsi:type="dcterms:W3CDTF">2009-01-18T20:43:37Z</dcterms:created>
  <dcterms:modified xsi:type="dcterms:W3CDTF">2009-01-28T23:35:17Z</dcterms:modified>
</cp:coreProperties>
</file>